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2"/>
  </p:notesMasterIdLst>
  <p:sldIdLst>
    <p:sldId id="259" r:id="rId3"/>
    <p:sldId id="331" r:id="rId4"/>
    <p:sldId id="356" r:id="rId5"/>
    <p:sldId id="358" r:id="rId6"/>
    <p:sldId id="359" r:id="rId7"/>
    <p:sldId id="375" r:id="rId8"/>
    <p:sldId id="374" r:id="rId9"/>
    <p:sldId id="377" r:id="rId10"/>
    <p:sldId id="378" r:id="rId11"/>
    <p:sldId id="379" r:id="rId12"/>
    <p:sldId id="380" r:id="rId13"/>
    <p:sldId id="347" r:id="rId14"/>
    <p:sldId id="348" r:id="rId15"/>
    <p:sldId id="349" r:id="rId16"/>
    <p:sldId id="350" r:id="rId17"/>
    <p:sldId id="357" r:id="rId18"/>
    <p:sldId id="360" r:id="rId19"/>
    <p:sldId id="361" r:id="rId20"/>
    <p:sldId id="362" r:id="rId21"/>
    <p:sldId id="363" r:id="rId22"/>
    <p:sldId id="366" r:id="rId23"/>
    <p:sldId id="367" r:id="rId24"/>
    <p:sldId id="368" r:id="rId25"/>
    <p:sldId id="364" r:id="rId26"/>
    <p:sldId id="365" r:id="rId27"/>
    <p:sldId id="370" r:id="rId28"/>
    <p:sldId id="371" r:id="rId29"/>
    <p:sldId id="372" r:id="rId30"/>
    <p:sldId id="37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0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0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min, how would you design this based on the card class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6" y="2832202"/>
            <a:ext cx="5553236" cy="3496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4957482" y="1299224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A collection of cards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872" y="2514600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5877</TotalTime>
  <Words>763</Words>
  <Application>Microsoft Macintosh PowerPoint</Application>
  <PresentationFormat>On-screen Show (4:3)</PresentationFormat>
  <Paragraphs>184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Exercise 1</vt:lpstr>
      <vt:lpstr>Exercise 1</vt:lpstr>
      <vt:lpstr>Exercise 2</vt:lpstr>
      <vt:lpstr>Exercise 2</vt:lpstr>
      <vt:lpstr>Abstract Data Type Design</vt:lpstr>
      <vt:lpstr>Abstract Data Type Design</vt:lpstr>
      <vt:lpstr>ADT Bag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 bag of cards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291</cp:revision>
  <cp:lastPrinted>2016-02-10T20:19:12Z</cp:lastPrinted>
  <dcterms:created xsi:type="dcterms:W3CDTF">2014-10-14T00:51:43Z</dcterms:created>
  <dcterms:modified xsi:type="dcterms:W3CDTF">2019-10-16T00:52:13Z</dcterms:modified>
</cp:coreProperties>
</file>